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6" r:id="rId5"/>
    <p:sldId id="269" r:id="rId6"/>
    <p:sldId id="261" r:id="rId7"/>
    <p:sldId id="258" r:id="rId8"/>
    <p:sldId id="263" r:id="rId9"/>
    <p:sldId id="267" r:id="rId10"/>
    <p:sldId id="262" r:id="rId11"/>
    <p:sldId id="259" r:id="rId12"/>
    <p:sldId id="264" r:id="rId13"/>
    <p:sldId id="268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97"/>
    <p:restoredTop sz="96327"/>
  </p:normalViewPr>
  <p:slideViewPr>
    <p:cSldViewPr snapToGrid="0" snapToObjects="1">
      <p:cViewPr>
        <p:scale>
          <a:sx n="124" d="100"/>
          <a:sy n="124" d="100"/>
        </p:scale>
        <p:origin x="600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;p4">
            <a:extLst>
              <a:ext uri="{FF2B5EF4-FFF2-40B4-BE49-F238E27FC236}">
                <a16:creationId xmlns:a16="http://schemas.microsoft.com/office/drawing/2014/main" id="{57A99801-8808-374F-AA7B-B42BC33F1548}"/>
              </a:ext>
            </a:extLst>
          </p:cNvPr>
          <p:cNvSpPr txBox="1"/>
          <p:nvPr userDrawn="1"/>
        </p:nvSpPr>
        <p:spPr>
          <a:xfrm>
            <a:off x="0" y="-5210"/>
            <a:ext cx="12192000" cy="6863210"/>
          </a:xfrm>
          <a:prstGeom prst="rect">
            <a:avLst/>
          </a:prstGeom>
          <a:solidFill>
            <a:srgbClr val="DCE9F8"/>
          </a:solidFill>
          <a:ln w="9525" cap="flat" cmpd="sng">
            <a:solidFill>
              <a:srgbClr val="DCE9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713CAFF-C30A-054E-A094-31D2D7964B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6787F85-FF04-2249-A4D2-EA32F3540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687E92-E096-2D44-BC3B-FB323EAD1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472EAE-FB60-5F44-BBDB-7DE63EBC7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BE78FD-B93A-8B45-8A02-9113D055F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5531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1C8E66-4C68-464A-A943-8AA01CAB2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1AE36D-6A7A-204E-9BAE-155F14BDF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54F59E-FA0A-294C-B146-2EBE6F577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8C4F4E-9391-5749-9BDF-591479D8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C28476-3F8D-F24B-B683-5F5500A0D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023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20DE033-6883-554A-9E78-6BD8F93E8A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09DAD2F-269D-434B-ACA4-189FB32E2E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45A818-659D-4B40-9126-B2715C80A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816CC2-3BAB-AD43-A626-3BE8D63F8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C32106-E38A-0142-A5CF-B738F129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3628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9;p4">
            <a:extLst>
              <a:ext uri="{FF2B5EF4-FFF2-40B4-BE49-F238E27FC236}">
                <a16:creationId xmlns:a16="http://schemas.microsoft.com/office/drawing/2014/main" id="{158ABD18-ECF4-BD4F-B708-C515B01F0A81}"/>
              </a:ext>
            </a:extLst>
          </p:cNvPr>
          <p:cNvSpPr txBox="1"/>
          <p:nvPr userDrawn="1"/>
        </p:nvSpPr>
        <p:spPr>
          <a:xfrm>
            <a:off x="0" y="-5211"/>
            <a:ext cx="12192000" cy="6863211"/>
          </a:xfrm>
          <a:prstGeom prst="rect">
            <a:avLst/>
          </a:prstGeom>
          <a:solidFill>
            <a:srgbClr val="DCE9F8"/>
          </a:solidFill>
          <a:ln w="9525" cap="flat" cmpd="sng">
            <a:solidFill>
              <a:srgbClr val="DCE9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BD7790-1312-4842-BA95-B30FA31A1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C982C1-97E3-8643-81A2-5AAEEC36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5C5FC1-10F1-2944-80DC-4EFD959AF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D9E3B4-E045-CC41-8C48-94CA5C968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2CF9E4-D668-E34D-B09A-23A290E4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oogle Shape;20;p4">
            <a:extLst>
              <a:ext uri="{FF2B5EF4-FFF2-40B4-BE49-F238E27FC236}">
                <a16:creationId xmlns:a16="http://schemas.microsoft.com/office/drawing/2014/main" id="{ACF4786D-D3D4-D44C-B8A5-0C44E9D13967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8425" y="131350"/>
            <a:ext cx="1008750" cy="39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4779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CC147E-C099-204D-BCD8-8F7B1809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A69F474-BCA4-444D-844B-3F538F3B3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5DCBB2-96F6-9142-B09A-14D596478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E47825-9925-744E-A5B3-D81A6E35F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8BB876-23AE-3D4D-9C69-7A33D68B7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79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31314D-F50F-E34B-A11E-53239A062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0F8C1E-053B-8E43-AB75-DEB1AB6134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31CA010-FC9E-C24B-8421-2F0832B38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F3A95A-5B85-D142-B64C-846918BC7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DAA301-F76F-614F-87D0-41D244B91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443369-7720-5149-993E-C3B4B420C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6701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322910-A9E8-D049-AA32-A005F04F3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EF3627-79F9-8E41-B4CD-D4C60E619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34D60F5-6F58-E54B-8AC4-C6626FFE0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39C3DB5-5B7B-744D-9FC5-998B521BB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FB1848D-F810-084D-8BB0-DFEE1944A5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9636845-B300-714B-92B1-A4DC65C2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33462E-99D2-EF49-BAA2-5BCA11BB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BADADA1-8196-6940-B196-0F23B7AFD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3984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2038E4-D3E0-C54A-B61E-C26B7D4A2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9738FA-30D4-8240-927E-80BD834C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9D2E464-8D32-4D4A-B6F0-D76FAC5A6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7892240-F1E1-D742-85A2-AE99F8B63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7407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2A87D89-8768-A441-8032-7EACC99A9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6EB141-DAFD-9D40-BDAA-629B15E48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B45461F-1130-7344-A891-7E2C6138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68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D12A1F-6E71-BC45-968A-EEB06A2C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55F5D5-0F42-5447-9A47-8869202B0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17B6485-E8E4-6342-B149-70E66C305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485351B-E25D-4840-91E6-2B73AD46F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F010E52-D17E-6249-821D-6C5BF1BB1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D18A4E6-F680-2E45-8542-4AAB37D40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02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FD762A-92AA-2849-9563-2016A63D4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5FC4DCE-92FF-354D-BFF8-D36E414E0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784C2F-6B6B-DB4D-9BA3-CAB20142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B0EA29-8552-7E4C-ADF0-2553DE34C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0266C98-822C-2446-A5D0-A1D6630F5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69B51CB-B3B6-A34F-AC17-3535E0CE7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581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46168EA-498E-814C-AB8F-0B7FD3BA4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9C9B790-8505-9F47-94CB-73565B069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610C91-AFF7-D040-B9DA-7C965D6EC5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48F0E-4BDA-3D46-AFB7-761125C2D817}" type="datetimeFigureOut">
              <a:rPr lang="de-DE" smtClean="0"/>
              <a:t>10.03.21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2F24BD-DD73-4947-8DC7-4A65104BF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CBE694-AE27-2B46-865C-276B868BFC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BDF2F-E2D9-954D-AA25-84472248F6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418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31E11F-86C1-C647-8AB2-72E028099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de-DE" dirty="0" err="1"/>
              <a:t>MedCodeSearch</a:t>
            </a:r>
            <a:r>
              <a:rPr lang="de-DE" dirty="0"/>
              <a:t> 2.0</a:t>
            </a:r>
            <a:br>
              <a:rPr lang="de-DE" dirty="0"/>
            </a:br>
            <a:r>
              <a:rPr lang="de-DE" dirty="0"/>
              <a:t>PSE 2021</a:t>
            </a:r>
          </a:p>
        </p:txBody>
      </p:sp>
      <p:pic>
        <p:nvPicPr>
          <p:cNvPr id="7" name="Google Shape;60;p13">
            <a:extLst>
              <a:ext uri="{FF2B5EF4-FFF2-40B4-BE49-F238E27FC236}">
                <a16:creationId xmlns:a16="http://schemas.microsoft.com/office/drawing/2014/main" id="{C534E58C-3546-CA4F-A622-782AE14E359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17949" y="1418925"/>
            <a:ext cx="3756101" cy="1203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8172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702860-5F4D-C54D-AA01-8C837BA9E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Technologien</a:t>
            </a:r>
          </a:p>
        </p:txBody>
      </p:sp>
      <p:pic>
        <p:nvPicPr>
          <p:cNvPr id="1026" name="Picture 2" descr="Ruby on Rails - Wikidata">
            <a:extLst>
              <a:ext uri="{FF2B5EF4-FFF2-40B4-BE49-F238E27FC236}">
                <a16:creationId xmlns:a16="http://schemas.microsoft.com/office/drawing/2014/main" id="{15C7AF81-05D3-4549-BD2D-7BBFF8442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522" y="2113990"/>
            <a:ext cx="4439478" cy="167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8743508-B057-AA44-980D-F5AE1683B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938" y="1610101"/>
            <a:ext cx="2683565" cy="2683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139812-8B97-5847-8646-571E03E89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937" y="4744010"/>
            <a:ext cx="1755568" cy="181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6146CE4-CACC-4741-8B93-71BF389E8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522" y="4744010"/>
            <a:ext cx="4606773" cy="101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0583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D76D9-11B5-3646-9AE1-F82936BE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Iteration – 25.03.11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85610E-FBB6-1D41-AC31-541A74538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Aufsetzen Frontend &amp; Backend</a:t>
            </a:r>
          </a:p>
          <a:p>
            <a:r>
              <a:rPr lang="de-CH" dirty="0"/>
              <a:t>Einarbeiten ins Thema und Technologien</a:t>
            </a:r>
          </a:p>
          <a:p>
            <a:r>
              <a:rPr lang="de-CH" dirty="0"/>
              <a:t>Erarbeiten erster Lösungsansätze </a:t>
            </a:r>
            <a:br>
              <a:rPr lang="de-CH" dirty="0"/>
            </a:br>
            <a:r>
              <a:rPr lang="de-CH" dirty="0"/>
              <a:t>(DB Schema, </a:t>
            </a:r>
            <a:r>
              <a:rPr lang="de-CH" dirty="0" err="1"/>
              <a:t>WebCrawler</a:t>
            </a:r>
            <a:r>
              <a:rPr lang="de-CH" dirty="0"/>
              <a:t> (Datenabholung), Frontend </a:t>
            </a:r>
            <a:r>
              <a:rPr lang="de-CH" dirty="0" err="1"/>
              <a:t>Mockup</a:t>
            </a:r>
            <a:r>
              <a:rPr lang="de-CH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1866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4FFC18-0D8E-FC4C-9E5E-BDBCDF847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9C0916-4882-D146-9C5B-B7D878DA0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Keine strickte Trennung des Teams in FE / BE</a:t>
            </a:r>
          </a:p>
          <a:p>
            <a:r>
              <a:rPr lang="de-DE" dirty="0"/>
              <a:t>Lead zu Teilgebieten definiert</a:t>
            </a:r>
          </a:p>
          <a:p>
            <a:r>
              <a:rPr lang="de-DE" dirty="0"/>
              <a:t>Austausch des Gelernten</a:t>
            </a:r>
          </a:p>
          <a:p>
            <a:r>
              <a:rPr lang="de-DE" dirty="0"/>
              <a:t>Erarbeiten der Lösungsvorschläge</a:t>
            </a:r>
          </a:p>
          <a:p>
            <a:r>
              <a:rPr lang="de-DE" dirty="0"/>
              <a:t>Unterbreiten der Lösungsvorschläge an </a:t>
            </a:r>
            <a:r>
              <a:rPr lang="de-DE" dirty="0" err="1"/>
              <a:t>eonum</a:t>
            </a:r>
            <a:endParaRPr lang="de-DE" dirty="0"/>
          </a:p>
          <a:p>
            <a:r>
              <a:rPr lang="de-DE" dirty="0"/>
              <a:t>Anpassen der Lösungsvorschläge durch Input </a:t>
            </a:r>
            <a:r>
              <a:rPr lang="de-DE" dirty="0" err="1"/>
              <a:t>eonum</a:t>
            </a:r>
            <a:endParaRPr lang="de-DE" dirty="0"/>
          </a:p>
          <a:p>
            <a:r>
              <a:rPr lang="de-DE" dirty="0"/>
              <a:t>Umsetzung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1382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137784-D7A3-3F4E-9670-F86519165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Danke / Fragen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479D32-BBC4-954C-9D3D-D16BF338B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483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E1F401-BFDE-C143-ACFF-C38DE1D10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 – Montag 07:45 Uhr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AB0DF74-9203-9046-A462-10D1D2C1A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703" y="1426074"/>
            <a:ext cx="6134154" cy="520950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4A71B75-E842-824B-A86F-F04C49C803DA}"/>
              </a:ext>
            </a:extLst>
          </p:cNvPr>
          <p:cNvSpPr txBox="1"/>
          <p:nvPr/>
        </p:nvSpPr>
        <p:spPr>
          <a:xfrm>
            <a:off x="1036980" y="2013548"/>
            <a:ext cx="192264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Jan Wolfensberger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Thea Waldleben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Sascha </a:t>
            </a:r>
            <a:r>
              <a:rPr lang="de-DE" dirty="0" err="1"/>
              <a:t>Künzler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816CA76-6939-0346-8980-4EFC9B9BE077}"/>
              </a:ext>
            </a:extLst>
          </p:cNvPr>
          <p:cNvSpPr txBox="1"/>
          <p:nvPr/>
        </p:nvSpPr>
        <p:spPr>
          <a:xfrm>
            <a:off x="9505807" y="2013548"/>
            <a:ext cx="15924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Tobias Brunner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Janni Lazar</a:t>
            </a:r>
          </a:p>
        </p:txBody>
      </p:sp>
    </p:spTree>
    <p:extLst>
      <p:ext uri="{BB962C8B-B14F-4D97-AF65-F5344CB8AC3E}">
        <p14:creationId xmlns:p14="http://schemas.microsoft.com/office/powerpoint/2010/main" val="779424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640E46-A6D3-864F-894D-7BFBE36C4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endParaRPr lang="de-DE" dirty="0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D6922C87-6ADF-BB48-ADCF-CF24D6B1E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4451" y="1825625"/>
            <a:ext cx="8363097" cy="4351338"/>
          </a:xfrm>
        </p:spPr>
      </p:pic>
      <p:pic>
        <p:nvPicPr>
          <p:cNvPr id="6" name="Google Shape;60;p13">
            <a:extLst>
              <a:ext uri="{FF2B5EF4-FFF2-40B4-BE49-F238E27FC236}">
                <a16:creationId xmlns:a16="http://schemas.microsoft.com/office/drawing/2014/main" id="{A3B8D0B1-E24F-6442-A86B-465FBCB65A4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6065" y="6311900"/>
            <a:ext cx="1381483" cy="4424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038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86CBA1-47CD-7F4F-B358-5C3A13BFA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endParaRPr lang="de-DE" dirty="0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4C9C095C-DDAC-714A-8FFA-1C3E68C29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8731" y="1825625"/>
            <a:ext cx="6594537" cy="4351338"/>
          </a:xfrm>
        </p:spPr>
      </p:pic>
    </p:spTree>
    <p:extLst>
      <p:ext uri="{BB962C8B-B14F-4D97-AF65-F5344CB8AC3E}">
        <p14:creationId xmlns:p14="http://schemas.microsoft.com/office/powerpoint/2010/main" val="2283446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E64849-A212-914B-96E5-36D0826F3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SwissDRG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20748DF-CC6D-A24B-B39C-CCB1303DC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7600" y="1842294"/>
            <a:ext cx="7416800" cy="4318000"/>
          </a:xfrm>
        </p:spPr>
      </p:pic>
    </p:spTree>
    <p:extLst>
      <p:ext uri="{BB962C8B-B14F-4D97-AF65-F5344CB8AC3E}">
        <p14:creationId xmlns:p14="http://schemas.microsoft.com/office/powerpoint/2010/main" val="890533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912476-A549-214A-873E-6B8D9FF4D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MedCodeSearch</a:t>
            </a:r>
            <a:r>
              <a:rPr lang="de-DE" dirty="0"/>
              <a:t> 2.0</a:t>
            </a:r>
          </a:p>
        </p:txBody>
      </p:sp>
      <p:pic>
        <p:nvPicPr>
          <p:cNvPr id="4" name="Google Shape;108;p19">
            <a:extLst>
              <a:ext uri="{FF2B5EF4-FFF2-40B4-BE49-F238E27FC236}">
                <a16:creationId xmlns:a16="http://schemas.microsoft.com/office/drawing/2014/main" id="{6A2380A9-17E3-6F45-A7EC-029614911A8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33388" y="2696587"/>
            <a:ext cx="7925223" cy="14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9;p19">
            <a:extLst>
              <a:ext uri="{FF2B5EF4-FFF2-40B4-BE49-F238E27FC236}">
                <a16:creationId xmlns:a16="http://schemas.microsoft.com/office/drawing/2014/main" id="{9E2AF6E4-077F-C243-9862-2306C196D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9062" y="3674326"/>
            <a:ext cx="1245279" cy="22928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dirty="0" err="1"/>
              <a:t>Gesetze</a:t>
            </a:r>
            <a:r>
              <a:rPr lang="en-GB" sz="800" dirty="0"/>
              <a:t> und </a:t>
            </a:r>
            <a:r>
              <a:rPr lang="en-GB" sz="800" dirty="0" err="1"/>
              <a:t>Reglemente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621469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DDC1D5-D9FD-CC42-A7B7-60E9E139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Requirements</a:t>
            </a:r>
            <a:r>
              <a:rPr lang="de-DE" dirty="0"/>
              <a:t> 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799E73-3446-F742-830E-F62BECE0C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de-DE" dirty="0"/>
              <a:t>Ziel 1</a:t>
            </a:r>
          </a:p>
          <a:p>
            <a:pPr lvl="1" algn="just"/>
            <a:r>
              <a:rPr lang="de-DE" dirty="0"/>
              <a:t>Reiter Gesetze &amp; Reglemente </a:t>
            </a:r>
          </a:p>
          <a:p>
            <a:pPr lvl="1" algn="just"/>
            <a:r>
              <a:rPr lang="de-DE" dirty="0"/>
              <a:t>Unstrukturierte Inhalte sollen durchsuchbar sein</a:t>
            </a:r>
          </a:p>
          <a:p>
            <a:pPr algn="just"/>
            <a:r>
              <a:rPr lang="de-DE" dirty="0"/>
              <a:t>Ziel 2</a:t>
            </a:r>
          </a:p>
          <a:p>
            <a:pPr lvl="1" algn="just"/>
            <a:r>
              <a:rPr lang="de-DE" dirty="0"/>
              <a:t>Verknüpfung der neuen Inhalte mit bestehenden </a:t>
            </a:r>
          </a:p>
          <a:p>
            <a:pPr lvl="2" algn="just"/>
            <a:r>
              <a:rPr lang="de-DE" dirty="0"/>
              <a:t>Suche nach ICD zeigt zugehörige Gesetze und Reglemente</a:t>
            </a:r>
          </a:p>
          <a:p>
            <a:pPr lvl="1" algn="just"/>
            <a:endParaRPr lang="de-DE" dirty="0"/>
          </a:p>
          <a:p>
            <a:pPr algn="just"/>
            <a:r>
              <a:rPr lang="de-DE" dirty="0"/>
              <a:t>Datenquellen zur Integration</a:t>
            </a:r>
          </a:p>
          <a:p>
            <a:pPr lvl="1" algn="just"/>
            <a:r>
              <a:rPr lang="de-CH" dirty="0"/>
              <a:t>Anhang 1 der Krankenpflege-Leistungsverordnung (KLV) </a:t>
            </a:r>
          </a:p>
          <a:p>
            <a:pPr lvl="1" algn="just"/>
            <a:r>
              <a:rPr lang="en-GB" dirty="0" err="1"/>
              <a:t>Kodierhandbuch</a:t>
            </a:r>
            <a:r>
              <a:rPr lang="en-GB" dirty="0"/>
              <a:t> und </a:t>
            </a:r>
            <a:r>
              <a:rPr lang="en-GB" dirty="0" err="1"/>
              <a:t>Rundschreiben</a:t>
            </a:r>
            <a:r>
              <a:rPr lang="en-GB" dirty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9723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31616-094B-B74E-9FDF-9CE27A314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E5F23D-16D5-6540-A6D9-2BABAA7F7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oogle Shape;117;p20">
            <a:extLst>
              <a:ext uri="{FF2B5EF4-FFF2-40B4-BE49-F238E27FC236}">
                <a16:creationId xmlns:a16="http://schemas.microsoft.com/office/drawing/2014/main" id="{0429896E-ECB2-5B44-AEAD-5E1D606EB06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42035"/>
          <a:stretch/>
        </p:blipFill>
        <p:spPr>
          <a:xfrm>
            <a:off x="838200" y="2050788"/>
            <a:ext cx="4921648" cy="412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18;p20">
            <a:extLst>
              <a:ext uri="{FF2B5EF4-FFF2-40B4-BE49-F238E27FC236}">
                <a16:creationId xmlns:a16="http://schemas.microsoft.com/office/drawing/2014/main" id="{0F610568-FC22-BF41-9BE6-0C3B3B11181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72358"/>
          <a:stretch/>
        </p:blipFill>
        <p:spPr>
          <a:xfrm>
            <a:off x="5847766" y="3987164"/>
            <a:ext cx="5476971" cy="218979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11D451B-B68C-524B-86B7-3B3283A768E1}"/>
              </a:ext>
            </a:extLst>
          </p:cNvPr>
          <p:cNvSpPr txBox="1"/>
          <p:nvPr/>
        </p:nvSpPr>
        <p:spPr>
          <a:xfrm>
            <a:off x="9896350" y="6311900"/>
            <a:ext cx="1457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KLV Anhang 1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8822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FB0D5-6D79-BE4A-BE94-D02EE11CD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Datenquellen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7263ED22-97D6-EE43-A23A-57400D065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2517" y="1825625"/>
            <a:ext cx="6726965" cy="4351338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4BACBBC-FD51-C14C-AB9F-821D9289C74E}"/>
              </a:ext>
            </a:extLst>
          </p:cNvPr>
          <p:cNvSpPr txBox="1"/>
          <p:nvPr/>
        </p:nvSpPr>
        <p:spPr>
          <a:xfrm>
            <a:off x="3733234" y="6311900"/>
            <a:ext cx="57262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Rundschreiben </a:t>
            </a:r>
            <a:r>
              <a:rPr lang="de-CH" dirty="0" err="1"/>
              <a:t>für</a:t>
            </a:r>
            <a:r>
              <a:rPr lang="de-CH" dirty="0"/>
              <a:t> </a:t>
            </a:r>
            <a:r>
              <a:rPr lang="de-CH" dirty="0" err="1"/>
              <a:t>Kodiererinnen</a:t>
            </a:r>
            <a:r>
              <a:rPr lang="de-CH" dirty="0"/>
              <a:t> und </a:t>
            </a:r>
            <a:r>
              <a:rPr lang="de-CH" dirty="0" err="1"/>
              <a:t>Kodierer</a:t>
            </a:r>
            <a:r>
              <a:rPr lang="de-CH" dirty="0"/>
              <a:t> 2021 Nr. 1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7957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Macintosh PowerPoint</Application>
  <PresentationFormat>Breitbild</PresentationFormat>
  <Paragraphs>55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MedCodeSearch 2.0 PSE 2021</vt:lpstr>
      <vt:lpstr>Team – Montag 07:45 Uhr</vt:lpstr>
      <vt:lpstr>MedCodeSearch</vt:lpstr>
      <vt:lpstr>MedCodeSearch</vt:lpstr>
      <vt:lpstr>SwissDRG</vt:lpstr>
      <vt:lpstr>MedCodeSearch 2.0</vt:lpstr>
      <vt:lpstr>Requirements Ziele</vt:lpstr>
      <vt:lpstr>Datenquellen</vt:lpstr>
      <vt:lpstr>Datenquellen</vt:lpstr>
      <vt:lpstr>Technologien</vt:lpstr>
      <vt:lpstr>1. Iteration – 25.03.11</vt:lpstr>
      <vt:lpstr>Vorgehensweise</vt:lpstr>
      <vt:lpstr>Danke / Fragen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Brunner, Tobias</dc:creator>
  <cp:lastModifiedBy>Brunner, Tobias</cp:lastModifiedBy>
  <cp:revision>66</cp:revision>
  <dcterms:created xsi:type="dcterms:W3CDTF">2021-03-08T13:24:33Z</dcterms:created>
  <dcterms:modified xsi:type="dcterms:W3CDTF">2021-03-10T14:47:40Z</dcterms:modified>
</cp:coreProperties>
</file>

<file path=docProps/thumbnail.jpeg>
</file>